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81A5E"/>
    <a:srgbClr val="E73977"/>
    <a:srgbClr val="494949"/>
    <a:srgbClr val="696969"/>
    <a:srgbClr val="797979"/>
    <a:srgbClr val="E945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624" y="-7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262F3-4DA6-4DA8-B8BF-BFA0221BDCD8}" type="datetimeFigureOut">
              <a:rPr lang="en-US" smtClean="0"/>
              <a:t>5/24/2022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1BA2D-2A36-4FEB-8457-BA5ED9E554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56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262F3-4DA6-4DA8-B8BF-BFA0221BDCD8}" type="datetimeFigureOut">
              <a:rPr lang="en-US" smtClean="0"/>
              <a:t>5/24/2022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1BA2D-2A36-4FEB-8457-BA5ED9E554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992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5386387" y="396701"/>
            <a:ext cx="1671638" cy="8452203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371475" y="396701"/>
            <a:ext cx="4900613" cy="8452203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262F3-4DA6-4DA8-B8BF-BFA0221BDCD8}" type="datetimeFigureOut">
              <a:rPr lang="en-US" smtClean="0"/>
              <a:t>5/24/2022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1BA2D-2A36-4FEB-8457-BA5ED9E554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426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262F3-4DA6-4DA8-B8BF-BFA0221BDCD8}" type="datetimeFigureOut">
              <a:rPr lang="en-US" smtClean="0"/>
              <a:t>5/24/2022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1BA2D-2A36-4FEB-8457-BA5ED9E554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793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262F3-4DA6-4DA8-B8BF-BFA0221BDCD8}" type="datetimeFigureOut">
              <a:rPr lang="en-US" smtClean="0"/>
              <a:t>5/24/2022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1BA2D-2A36-4FEB-8457-BA5ED9E554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640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371475" y="2311402"/>
            <a:ext cx="3286125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771900" y="2311402"/>
            <a:ext cx="3286125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262F3-4DA6-4DA8-B8BF-BFA0221BDCD8}" type="datetimeFigureOut">
              <a:rPr lang="en-US" smtClean="0"/>
              <a:t>5/24/2022</a:t>
            </a:fld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1BA2D-2A36-4FEB-8457-BA5ED9E554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362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2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2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262F3-4DA6-4DA8-B8BF-BFA0221BDCD8}" type="datetimeFigureOut">
              <a:rPr lang="en-US" smtClean="0"/>
              <a:t>5/24/2022</a:t>
            </a:fld>
            <a:endParaRPr 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1BA2D-2A36-4FEB-8457-BA5ED9E554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497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262F3-4DA6-4DA8-B8BF-BFA0221BDCD8}" type="datetimeFigureOut">
              <a:rPr lang="en-US" smtClean="0"/>
              <a:t>5/24/2022</a:t>
            </a:fld>
            <a:endParaRPr 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1BA2D-2A36-4FEB-8457-BA5ED9E554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458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262F3-4DA6-4DA8-B8BF-BFA0221BDCD8}" type="datetimeFigureOut">
              <a:rPr lang="en-US" smtClean="0"/>
              <a:t>5/24/2022</a:t>
            </a:fld>
            <a:endParaRPr 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1BA2D-2A36-4FEB-8457-BA5ED9E554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6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681288" y="394408"/>
            <a:ext cx="3833812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42900" y="2072924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262F3-4DA6-4DA8-B8BF-BFA0221BDCD8}" type="datetimeFigureOut">
              <a:rPr lang="en-US" smtClean="0"/>
              <a:t>5/24/2022</a:t>
            </a:fld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1BA2D-2A36-4FEB-8457-BA5ED9E554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746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262F3-4DA6-4DA8-B8BF-BFA0221BDCD8}" type="datetimeFigureOut">
              <a:rPr lang="en-US" smtClean="0"/>
              <a:t>5/24/2022</a:t>
            </a:fld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1BA2D-2A36-4FEB-8457-BA5ED9E554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855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7262F3-4DA6-4DA8-B8BF-BFA0221BDCD8}" type="datetimeFigureOut">
              <a:rPr lang="en-US" smtClean="0"/>
              <a:t>5/24/2022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61BA2D-2A36-4FEB-8457-BA5ED9E554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996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圖片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2216696"/>
          </a:xfrm>
          <a:prstGeom prst="rect">
            <a:avLst/>
          </a:prstGeom>
        </p:spPr>
      </p:pic>
      <p:sp>
        <p:nvSpPr>
          <p:cNvPr id="17" name="文字方塊 16"/>
          <p:cNvSpPr txBox="1"/>
          <p:nvPr/>
        </p:nvSpPr>
        <p:spPr>
          <a:xfrm>
            <a:off x="620688" y="2648744"/>
            <a:ext cx="56166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b="1" dirty="0" smtClean="0">
                <a:solidFill>
                  <a:srgbClr val="49494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VOLKSWAGEN</a:t>
            </a:r>
            <a:r>
              <a:rPr lang="zh-TW" altLang="en-US" sz="2400" b="1" dirty="0">
                <a:solidFill>
                  <a:srgbClr val="49494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2400" b="1" dirty="0" smtClean="0">
                <a:solidFill>
                  <a:srgbClr val="49494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FINANCIAL</a:t>
            </a:r>
            <a:r>
              <a:rPr lang="zh-TW" altLang="en-US" sz="2400" b="1" dirty="0" smtClean="0">
                <a:solidFill>
                  <a:srgbClr val="49494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2400" b="1" dirty="0" smtClean="0">
                <a:solidFill>
                  <a:srgbClr val="49494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SERVICES</a:t>
            </a:r>
            <a:endParaRPr lang="en-US" sz="2400" b="1" dirty="0">
              <a:solidFill>
                <a:srgbClr val="494949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8" name="文字方塊 17"/>
          <p:cNvSpPr txBox="1"/>
          <p:nvPr/>
        </p:nvSpPr>
        <p:spPr>
          <a:xfrm>
            <a:off x="2625637" y="3085752"/>
            <a:ext cx="14657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400" dirty="0" smtClean="0">
                <a:ea typeface="微軟正黑體" panose="020B0604030504040204" pitchFamily="34" charset="-120"/>
              </a:rPr>
              <a:t>TAIWAN LIMITED </a:t>
            </a:r>
            <a:endParaRPr lang="en-US" sz="1400" dirty="0">
              <a:ea typeface="微軟正黑體" panose="020B0604030504040204" pitchFamily="34" charset="-120"/>
            </a:endParaRPr>
          </a:p>
        </p:txBody>
      </p:sp>
      <p:sp>
        <p:nvSpPr>
          <p:cNvPr id="19" name="文字方塊 18"/>
          <p:cNvSpPr txBox="1"/>
          <p:nvPr/>
        </p:nvSpPr>
        <p:spPr>
          <a:xfrm>
            <a:off x="2281473" y="3368824"/>
            <a:ext cx="2154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WE</a:t>
            </a:r>
            <a:r>
              <a:rPr lang="en-US" altLang="zh-TW" dirty="0" smtClean="0">
                <a:solidFill>
                  <a:schemeClr val="bg1">
                    <a:lumMod val="50000"/>
                  </a:schemeClr>
                </a:solidFill>
              </a:rPr>
              <a:t>’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RE</a:t>
            </a:r>
            <a:r>
              <a:rPr lang="zh-TW" alt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altLang="zh-TW" dirty="0" smtClean="0">
                <a:solidFill>
                  <a:schemeClr val="bg1">
                    <a:lumMod val="50000"/>
                  </a:schemeClr>
                </a:solidFill>
              </a:rPr>
              <a:t>LOOKING</a:t>
            </a:r>
            <a:r>
              <a:rPr lang="zh-TW" alt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altLang="zh-TW" dirty="0" smtClean="0">
                <a:solidFill>
                  <a:schemeClr val="bg1">
                    <a:lumMod val="50000"/>
                  </a:schemeClr>
                </a:solidFill>
              </a:rPr>
              <a:t>FOR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1" name="文字方塊 20"/>
          <p:cNvSpPr txBox="1"/>
          <p:nvPr/>
        </p:nvSpPr>
        <p:spPr>
          <a:xfrm>
            <a:off x="2164134" y="3656856"/>
            <a:ext cx="23887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TW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HR</a:t>
            </a:r>
            <a:r>
              <a:rPr lang="zh-TW" altLang="en-US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altLang="zh-TW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INTERN</a:t>
            </a:r>
            <a:endParaRPr lang="en-US" sz="4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22" name="內容版面配置區 17"/>
          <p:cNvSpPr>
            <a:spLocks noGrp="1"/>
          </p:cNvSpPr>
          <p:nvPr>
            <p:ph sz="half" idx="1"/>
          </p:nvPr>
        </p:nvSpPr>
        <p:spPr>
          <a:xfrm>
            <a:off x="408856" y="4501232"/>
            <a:ext cx="6040288" cy="5132288"/>
          </a:xfrm>
        </p:spPr>
        <p:txBody>
          <a:bodyPr>
            <a:noAutofit/>
          </a:bodyPr>
          <a:lstStyle/>
          <a:p>
            <a:pPr>
              <a:buBlip>
                <a:blip r:embed="rId3"/>
              </a:buBlip>
            </a:pPr>
            <a:r>
              <a:rPr lang="en-US" altLang="zh-TW" sz="2000" dirty="0" smtClean="0">
                <a:solidFill>
                  <a:schemeClr val="tx2">
                    <a:lumMod val="50000"/>
                  </a:schemeClr>
                </a:solidFill>
              </a:rPr>
              <a:t>Content</a:t>
            </a:r>
          </a:p>
          <a:p>
            <a:pPr marL="396000" indent="-180000"/>
            <a:r>
              <a:rPr lang="en-US" sz="1800" dirty="0"/>
              <a:t>Support HR &amp; Admin </a:t>
            </a:r>
            <a:r>
              <a:rPr lang="en-US" sz="1800" dirty="0" smtClean="0"/>
              <a:t>function</a:t>
            </a:r>
          </a:p>
          <a:p>
            <a:pPr marL="396000" indent="-180000">
              <a:spcBef>
                <a:spcPts val="18"/>
              </a:spcBef>
            </a:pPr>
            <a:r>
              <a:rPr lang="en-US" altLang="zh-TW" sz="1800" dirty="0" smtClean="0"/>
              <a:t>Support HR projects</a:t>
            </a:r>
          </a:p>
          <a:p>
            <a:pPr marL="396000" lvl="0" indent="-180000">
              <a:spcBef>
                <a:spcPts val="18"/>
              </a:spcBef>
            </a:pPr>
            <a:r>
              <a:rPr lang="en-US" sz="1800" dirty="0"/>
              <a:t>Handle </a:t>
            </a:r>
            <a:r>
              <a:rPr lang="en-US" sz="1800" dirty="0" smtClean="0"/>
              <a:t>recruitment</a:t>
            </a:r>
            <a:endParaRPr lang="en-US" altLang="zh-TW" sz="1800" dirty="0" smtClean="0"/>
          </a:p>
          <a:p>
            <a:pPr marL="396000" indent="-180000">
              <a:spcBef>
                <a:spcPts val="18"/>
              </a:spcBef>
            </a:pPr>
            <a:r>
              <a:rPr lang="en-US" altLang="zh-TW" sz="1800" dirty="0" smtClean="0"/>
              <a:t>Other </a:t>
            </a:r>
            <a:r>
              <a:rPr lang="en-US" altLang="zh-TW" sz="1800" dirty="0"/>
              <a:t>HR r</a:t>
            </a:r>
            <a:r>
              <a:rPr lang="en-US" altLang="zh-TW" sz="1800" dirty="0" smtClean="0"/>
              <a:t>elated tasks</a:t>
            </a:r>
          </a:p>
          <a:p>
            <a:pPr>
              <a:buBlip>
                <a:blip r:embed="rId3"/>
              </a:buBlip>
            </a:pPr>
            <a:r>
              <a:rPr lang="en-US" altLang="zh-TW" sz="2000" dirty="0" smtClean="0">
                <a:solidFill>
                  <a:schemeClr val="tx2">
                    <a:lumMod val="50000"/>
                  </a:schemeClr>
                </a:solidFill>
              </a:rPr>
              <a:t>Duration</a:t>
            </a:r>
            <a:r>
              <a:rPr lang="en-US" altLang="zh-TW" sz="2000" dirty="0" smtClean="0">
                <a:solidFill>
                  <a:srgbClr val="D81A5E"/>
                </a:solidFill>
              </a:rPr>
              <a:t/>
            </a:r>
            <a:br>
              <a:rPr lang="en-US" altLang="zh-TW" sz="2000" dirty="0" smtClean="0">
                <a:solidFill>
                  <a:srgbClr val="D81A5E"/>
                </a:solidFill>
              </a:rPr>
            </a:br>
            <a:r>
              <a:rPr lang="en-US" altLang="zh-TW" sz="1800" dirty="0" smtClean="0"/>
              <a:t>6 months</a:t>
            </a:r>
          </a:p>
          <a:p>
            <a:pPr>
              <a:buBlip>
                <a:blip r:embed="rId3"/>
              </a:buBlip>
            </a:pP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Requirements</a:t>
            </a:r>
            <a:endParaRPr lang="en-US" sz="2000" dirty="0">
              <a:solidFill>
                <a:schemeClr val="tx2">
                  <a:lumMod val="50000"/>
                </a:schemeClr>
              </a:solidFill>
            </a:endParaRPr>
          </a:p>
          <a:p>
            <a:pPr marL="396000" indent="-180000"/>
            <a:r>
              <a:rPr lang="en-US" sz="1800" dirty="0"/>
              <a:t>Graduate or undergraduate students</a:t>
            </a:r>
          </a:p>
          <a:p>
            <a:pPr marL="396000" indent="-180000">
              <a:spcBef>
                <a:spcPts val="18"/>
              </a:spcBef>
            </a:pPr>
            <a:r>
              <a:rPr lang="en-US" sz="1800" dirty="0"/>
              <a:t>Good English speaking, reading and writing </a:t>
            </a:r>
            <a:r>
              <a:rPr lang="en-US" sz="1800" dirty="0" smtClean="0"/>
              <a:t>skills</a:t>
            </a:r>
            <a:endParaRPr lang="en-US" sz="1800" dirty="0"/>
          </a:p>
          <a:p>
            <a:pPr marL="396000" indent="-180000">
              <a:spcBef>
                <a:spcPts val="18"/>
              </a:spcBef>
            </a:pPr>
            <a:r>
              <a:rPr lang="en-US" sz="1800" dirty="0"/>
              <a:t>MS office(Word, Excel, PowerPoint, Outlook)</a:t>
            </a:r>
          </a:p>
          <a:p>
            <a:pPr marL="396000" indent="-180000">
              <a:spcBef>
                <a:spcPts val="18"/>
              </a:spcBef>
            </a:pPr>
            <a:r>
              <a:rPr lang="en-US" sz="1800" dirty="0"/>
              <a:t>Good communication skills and can work independently</a:t>
            </a:r>
          </a:p>
          <a:p>
            <a:pPr marL="396000" indent="-180000">
              <a:spcBef>
                <a:spcPts val="18"/>
              </a:spcBef>
            </a:pPr>
            <a:r>
              <a:rPr lang="en-US" sz="1800" dirty="0"/>
              <a:t>At least 3 days in a </a:t>
            </a:r>
            <a:r>
              <a:rPr lang="en-US" sz="1800" dirty="0" smtClean="0"/>
              <a:t>week</a:t>
            </a:r>
            <a:endParaRPr lang="en-US" altLang="zh-TW" sz="1800" dirty="0" smtClean="0"/>
          </a:p>
          <a:p>
            <a:pPr>
              <a:buBlip>
                <a:blip r:embed="rId3"/>
              </a:buBlip>
            </a:pP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Application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</a:rPr>
              <a:t>method</a:t>
            </a:r>
            <a:r>
              <a:rPr lang="en-US" sz="2000" dirty="0">
                <a:solidFill>
                  <a:srgbClr val="D81A5E"/>
                </a:solidFill>
              </a:rPr>
              <a:t/>
            </a:r>
            <a:br>
              <a:rPr lang="en-US" sz="2000" dirty="0">
                <a:solidFill>
                  <a:srgbClr val="D81A5E"/>
                </a:solidFill>
              </a:rPr>
            </a:br>
            <a:r>
              <a:rPr lang="en-US" sz="1800" dirty="0"/>
              <a:t>Send your CV </a:t>
            </a:r>
            <a:r>
              <a:rPr lang="en-US" sz="1800" dirty="0" smtClean="0"/>
              <a:t>through </a:t>
            </a:r>
            <a:r>
              <a:rPr lang="en-US" sz="1800" dirty="0" smtClean="0"/>
              <a:t>104</a:t>
            </a:r>
            <a:endParaRPr lang="en-US" sz="1800" dirty="0"/>
          </a:p>
          <a:p>
            <a:pPr marL="0" indent="0">
              <a:buNone/>
            </a:pPr>
            <a:r>
              <a:rPr lang="en-US" sz="1800" dirty="0"/>
              <a:t>https://www.104.com.tw/job/7mqee?jobsource=company_job</a:t>
            </a:r>
            <a:endParaRPr lang="en-US" sz="1800" dirty="0" smtClean="0"/>
          </a:p>
        </p:txBody>
      </p:sp>
      <p:sp>
        <p:nvSpPr>
          <p:cNvPr id="23" name="矩形 22"/>
          <p:cNvSpPr/>
          <p:nvPr/>
        </p:nvSpPr>
        <p:spPr>
          <a:xfrm>
            <a:off x="188640" y="2288704"/>
            <a:ext cx="6480720" cy="7488832"/>
          </a:xfrm>
          <a:prstGeom prst="rect">
            <a:avLst/>
          </a:prstGeom>
          <a:noFill/>
          <a:ln>
            <a:solidFill>
              <a:schemeClr val="tx2">
                <a:lumMod val="75000"/>
                <a:alpha val="69804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矩形 23"/>
          <p:cNvSpPr/>
          <p:nvPr/>
        </p:nvSpPr>
        <p:spPr>
          <a:xfrm>
            <a:off x="332656" y="2432720"/>
            <a:ext cx="6192688" cy="7200800"/>
          </a:xfrm>
          <a:prstGeom prst="rect">
            <a:avLst/>
          </a:prstGeom>
          <a:noFill/>
          <a:ln w="57150">
            <a:solidFill>
              <a:schemeClr val="tx2">
                <a:lumMod val="50000"/>
                <a:alpha val="69804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6838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26</Words>
  <Application>Microsoft Office PowerPoint</Application>
  <PresentationFormat>A4 紙張 (210x297 公釐)</PresentationFormat>
  <Paragraphs>18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PowerPoint 簡報</vt:lpstr>
    </vt:vector>
  </TitlesOfParts>
  <Company>Volkswagen Finance (China) Co., Ltd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Shen, Mathew (TW)</dc:creator>
  <cp:lastModifiedBy>Hsiao, Cecelia (TW)</cp:lastModifiedBy>
  <cp:revision>29</cp:revision>
  <dcterms:created xsi:type="dcterms:W3CDTF">2018-11-28T01:48:57Z</dcterms:created>
  <dcterms:modified xsi:type="dcterms:W3CDTF">2022-05-24T02:24:52Z</dcterms:modified>
</cp:coreProperties>
</file>